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D3AA025-E514-43CD-AA28-3B6E1030667A}" type="datetimeFigureOut">
              <a:rPr lang="en-US" smtClean="0"/>
              <a:t>10/22/2017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9CEE7CF-368B-4F30-8EA0-237890BB429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mvayo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www.stackoverflow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2976" y="428604"/>
            <a:ext cx="3143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Online </a:t>
            </a:r>
          </a:p>
          <a:p>
            <a:r>
              <a:rPr lang="en-IN" sz="5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Food </a:t>
            </a:r>
          </a:p>
          <a:p>
            <a:r>
              <a:rPr lang="en-IN" sz="5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Ordering</a:t>
            </a:r>
            <a:endParaRPr lang="en-IN" sz="5400" b="1" i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hp\Downloads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857232"/>
            <a:ext cx="22923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29124" y="3714752"/>
            <a:ext cx="2643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Submitted by:</a:t>
            </a:r>
          </a:p>
          <a:p>
            <a:endParaRPr lang="en-IN" sz="2400" dirty="0" smtClean="0"/>
          </a:p>
          <a:p>
            <a:r>
              <a:rPr lang="en-IN" sz="2400" b="1" dirty="0" smtClean="0"/>
              <a:t>Puneet Kumar</a:t>
            </a:r>
          </a:p>
          <a:p>
            <a:r>
              <a:rPr lang="en-IN" sz="2400" b="1" dirty="0" smtClean="0"/>
              <a:t>11501095</a:t>
            </a:r>
          </a:p>
          <a:p>
            <a:r>
              <a:rPr lang="en-IN" sz="2400" b="1" dirty="0" smtClean="0"/>
              <a:t>3CE3</a:t>
            </a:r>
          </a:p>
          <a:p>
            <a:r>
              <a:rPr lang="en-IN" sz="2400" b="1" dirty="0" smtClean="0"/>
              <a:t>3</a:t>
            </a:r>
            <a:r>
              <a:rPr lang="en-IN" sz="2400" b="1" baseline="30000" dirty="0" smtClean="0"/>
              <a:t>rd</a:t>
            </a:r>
            <a:r>
              <a:rPr lang="en-IN" sz="2400" b="1" dirty="0" smtClean="0"/>
              <a:t> year 5</a:t>
            </a:r>
            <a:r>
              <a:rPr lang="en-IN" sz="2400" b="1" baseline="30000" dirty="0" smtClean="0"/>
              <a:t>th</a:t>
            </a:r>
            <a:r>
              <a:rPr lang="en-IN" sz="2400" b="1" dirty="0" smtClean="0"/>
              <a:t> sem </a:t>
            </a:r>
          </a:p>
          <a:p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It is secure </a:t>
            </a:r>
          </a:p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Instant Information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/>
              <a:t>Administrator </a:t>
            </a:r>
            <a:r>
              <a:rPr lang="en-US" b="1" dirty="0" smtClean="0"/>
              <a:t>is the master user who controls all the users on the site.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b="1" dirty="0" smtClean="0"/>
              <a:t>User can also check his list of </a:t>
            </a:r>
            <a:r>
              <a:rPr lang="en-US" b="1" dirty="0" smtClean="0"/>
              <a:t>items </a:t>
            </a:r>
            <a:r>
              <a:rPr lang="en-US" b="1" dirty="0" smtClean="0"/>
              <a:t>before confirming the order in the cart.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b="1" dirty="0" smtClean="0"/>
              <a:t>Allows far away customers to place the orders for the Items in quick time.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b="1" dirty="0" smtClean="0"/>
              <a:t>Provides the facility to know the availability of </a:t>
            </a:r>
            <a:r>
              <a:rPr lang="en-US" b="1" dirty="0" smtClean="0"/>
              <a:t>items.</a:t>
            </a:r>
            <a:endParaRPr lang="en-US" b="1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Screenshot: Front Page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358246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ADMIN LOGIN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28680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ADMIN:VIEW/MODIFY USER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821537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ADMIN:VIEW /MODIFY RESTAURANT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8143932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ADMIN:VIEW /MODIFY BLOG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358246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RESTAURANT:WELCOME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00240"/>
            <a:ext cx="842968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RESTAURANT:ADD MENU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8429652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RESTAURANT:MODIFY MENU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814393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RESTAURANT:VIEW FEEDBACK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800105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Main features Of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Simple</a:t>
            </a:r>
            <a:endParaRPr lang="en-IN" b="1" dirty="0" smtClean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Pure Object Oriented</a:t>
            </a:r>
            <a:endParaRPr lang="en-IN" b="1" dirty="0" smtClean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Platform Independent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Machine Independent</a:t>
            </a:r>
            <a:endParaRPr lang="en-IN" b="1" dirty="0" smtClean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Robust </a:t>
            </a:r>
            <a:r>
              <a:rPr lang="en-IN" b="1" dirty="0" smtClean="0"/>
              <a:t>and </a:t>
            </a:r>
            <a:r>
              <a:rPr lang="en-US" b="1" dirty="0" smtClean="0"/>
              <a:t>Secure</a:t>
            </a:r>
            <a:endParaRPr lang="en-IN" b="1" dirty="0" smtClean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Strictly Typed Language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b="1" dirty="0" smtClean="0"/>
              <a:t>Totally Dynamic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RESTAURANT:VIEW PENDING ORDERS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7786710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USER:LOGIN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857364"/>
            <a:ext cx="807249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USER :NEW USER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286808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VIEW/CHANGE PROFILE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85926"/>
            <a:ext cx="842965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VIEW RESTAURANT/MAKE ORDER/GIVE FEEDBACK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778674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ORDER/CART/PLACE ORDER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00240"/>
            <a:ext cx="842968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ORDER DETAILS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21537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GIVE FEEDBACK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857364"/>
            <a:ext cx="792961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Add Blog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928802"/>
            <a:ext cx="807249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VIEW/EDIT/DELETE BLOG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00240"/>
            <a:ext cx="792958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GUI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 smtClean="0"/>
              <a:t>Graphical interaction with user.</a:t>
            </a:r>
          </a:p>
          <a:p>
            <a:pPr>
              <a:spcAft>
                <a:spcPts val="600"/>
              </a:spcAft>
            </a:pPr>
            <a:r>
              <a:rPr lang="en-US" b="1" dirty="0" smtClean="0"/>
              <a:t>No need to remember commands.</a:t>
            </a:r>
          </a:p>
          <a:p>
            <a:pPr>
              <a:spcAft>
                <a:spcPts val="600"/>
              </a:spcAft>
            </a:pPr>
            <a:r>
              <a:rPr lang="en-US" b="1" dirty="0" smtClean="0"/>
              <a:t>Components of GUI :</a:t>
            </a:r>
          </a:p>
          <a:p>
            <a:pPr>
              <a:spcAft>
                <a:spcPts val="600"/>
              </a:spcAft>
              <a:buFontTx/>
              <a:buChar char="•"/>
            </a:pPr>
            <a:r>
              <a:rPr lang="en-US" b="1" dirty="0" smtClean="0"/>
              <a:t>Command button		</a:t>
            </a:r>
          </a:p>
          <a:p>
            <a:pPr>
              <a:spcAft>
                <a:spcPts val="600"/>
              </a:spcAft>
              <a:buFontTx/>
              <a:buChar char="•"/>
            </a:pPr>
            <a:r>
              <a:rPr lang="en-US" b="1" dirty="0" smtClean="0"/>
              <a:t>Radio button</a:t>
            </a:r>
          </a:p>
          <a:p>
            <a:pPr>
              <a:spcAft>
                <a:spcPts val="600"/>
              </a:spcAft>
              <a:buFontTx/>
              <a:buChar char="•"/>
            </a:pPr>
            <a:r>
              <a:rPr lang="en-US" b="1" dirty="0" smtClean="0"/>
              <a:t>Textbox</a:t>
            </a:r>
          </a:p>
          <a:p>
            <a:pPr>
              <a:spcAft>
                <a:spcPts val="600"/>
              </a:spcAft>
              <a:buFontTx/>
              <a:buChar char="•"/>
            </a:pPr>
            <a:r>
              <a:rPr lang="en-US" b="1" dirty="0" smtClean="0"/>
              <a:t>Label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BLOG FOR GUEST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14393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Security Issues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sz="2600" b="1" dirty="0" smtClean="0"/>
              <a:t>Main Issue or Threat to Security is –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sz="2600" b="1" dirty="0" smtClean="0"/>
              <a:t>	SQL Injection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SzPct val="100000"/>
              <a:buNone/>
              <a:defRPr/>
            </a:pPr>
            <a:r>
              <a:rPr lang="en-US" sz="2600" b="1" dirty="0" smtClean="0"/>
              <a:t>Ways to Tackle this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00000"/>
              <a:defRPr/>
            </a:pPr>
            <a:r>
              <a:rPr lang="en-US" sz="2600" b="1" dirty="0" smtClean="0"/>
              <a:t>Back Button Disable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00000"/>
              <a:defRPr/>
            </a:pPr>
            <a:r>
              <a:rPr lang="en-US" sz="2600" b="1" dirty="0" smtClean="0"/>
              <a:t>Brushing: Setting Max Length for each Field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00000"/>
              <a:defRPr/>
            </a:pPr>
            <a:r>
              <a:rPr lang="en-US" sz="2600" b="1" dirty="0" smtClean="0"/>
              <a:t>If email is null on any page user can’t login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Hardware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b="1" u="sng" dirty="0" smtClean="0">
                <a:solidFill>
                  <a:srgbClr val="00B0F0"/>
                </a:solidFill>
              </a:rPr>
              <a:t>Deployment Server </a:t>
            </a:r>
            <a:endParaRPr lang="en-US" b="1" dirty="0" smtClean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/>
              <a:t>PC: WAMP Server 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Processor: Intel Pentium Processor 5, 2.4GHz or above. 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RAM: 512 MB RAM 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HDD: 40 GB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b="1" u="sng" dirty="0" smtClean="0">
                <a:solidFill>
                  <a:srgbClr val="00B0F0"/>
                </a:solidFill>
              </a:rPr>
              <a:t>End User’s PC</a:t>
            </a:r>
            <a:endParaRPr lang="en-US" b="1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 smtClean="0"/>
              <a:t>Processor: Intel Pentium Processor 5, 233 MHz or equivalent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 smtClean="0"/>
              <a:t>RAM: 512 Mb RAM, Windows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 smtClean="0"/>
              <a:t>HDD: 500 MB of free HDD space for Internet Cache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 smtClean="0"/>
              <a:t>Internet Connection: 512 K 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</a:pPr>
            <a:endParaRPr lang="en-US" b="1" dirty="0" smtClean="0"/>
          </a:p>
          <a:p>
            <a:pPr>
              <a:lnSpc>
                <a:spcPct val="120000"/>
              </a:lnSpc>
              <a:spcAft>
                <a:spcPts val="600"/>
              </a:spcAft>
              <a:buNone/>
            </a:pPr>
            <a:endParaRPr lang="en-US" b="1" dirty="0" smtClean="0"/>
          </a:p>
          <a:p>
            <a:pPr>
              <a:lnSpc>
                <a:spcPct val="120000"/>
              </a:lnSpc>
              <a:spcAft>
                <a:spcPts val="600"/>
              </a:spcAft>
              <a:buNone/>
            </a:pPr>
            <a:endParaRPr lang="en-US" b="1" dirty="0" smtClean="0"/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Software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en-US" b="1" u="sng" dirty="0" smtClean="0">
                <a:solidFill>
                  <a:srgbClr val="00B0F0"/>
                </a:solidFill>
              </a:rPr>
              <a:t>Deployment Server </a:t>
            </a:r>
            <a:r>
              <a:rPr lang="en-US" b="1" dirty="0" smtClean="0">
                <a:solidFill>
                  <a:srgbClr val="00B0F0"/>
                </a:solidFill>
              </a:rPr>
              <a:t> 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Operating System: Windows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Other software: </a:t>
            </a:r>
            <a:r>
              <a:rPr lang="en-US" b="1" dirty="0" err="1" smtClean="0"/>
              <a:t>MySQL</a:t>
            </a:r>
            <a:r>
              <a:rPr lang="en-US" b="1" dirty="0" smtClean="0"/>
              <a:t> Server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Web Server: Apache Tomcat or </a:t>
            </a:r>
            <a:r>
              <a:rPr lang="en-US" b="1" dirty="0" err="1" smtClean="0"/>
              <a:t>GlassFish</a:t>
            </a:r>
            <a:r>
              <a:rPr lang="en-US" b="1" dirty="0" smtClean="0"/>
              <a:t> Server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Language compiler: jdk1.5 or above</a:t>
            </a: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b="1" u="sng" dirty="0" smtClean="0">
              <a:solidFill>
                <a:srgbClr val="00B0F0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en-US" b="1" u="sng" dirty="0" smtClean="0">
                <a:solidFill>
                  <a:srgbClr val="00B0F0"/>
                </a:solidFill>
              </a:rPr>
              <a:t>End User’s</a:t>
            </a:r>
            <a:endParaRPr lang="en-US" b="1" dirty="0" smtClean="0"/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Operating System: Win 2000 / Win XP or higher Windows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Browser: IE 9, Firefox 12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/>
              <a:t>Active X/ Plug-in: None </a:t>
            </a:r>
          </a:p>
          <a:p>
            <a:pPr>
              <a:lnSpc>
                <a:spcPct val="150000"/>
              </a:lnSpc>
              <a:defRPr/>
            </a:pPr>
            <a:endParaRPr lang="en-US" b="1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None/>
              <a:defRPr/>
            </a:pPr>
            <a:r>
              <a:rPr lang="en-US" b="1" u="sng" dirty="0" smtClean="0">
                <a:solidFill>
                  <a:srgbClr val="00B0F0"/>
                </a:solidFill>
              </a:rPr>
              <a:t> </a:t>
            </a:r>
            <a:endParaRPr lang="en-US" b="1" dirty="0" smtClean="0">
              <a:solidFill>
                <a:srgbClr val="00B0F0"/>
              </a:solidFill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None/>
              <a:defRPr/>
            </a:pPr>
            <a:endParaRPr lang="en-US" b="1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lang="en-US" b="1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lang="en-US" b="1" dirty="0" smtClean="0"/>
          </a:p>
          <a:p>
            <a:pPr>
              <a:lnSpc>
                <a:spcPct val="150000"/>
              </a:lnSpc>
              <a:defRPr/>
            </a:pPr>
            <a:endParaRPr lang="en-US" b="1" dirty="0" smtClean="0"/>
          </a:p>
          <a:p>
            <a:pPr>
              <a:lnSpc>
                <a:spcPct val="150000"/>
              </a:lnSpc>
              <a:buNone/>
              <a:defRPr/>
            </a:pPr>
            <a:endParaRPr lang="en-US" b="1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  <a:buNone/>
              <a:defRPr/>
            </a:pPr>
            <a:r>
              <a:rPr lang="en-US" sz="1800" b="1" dirty="0" smtClean="0"/>
              <a:t>BOOK REFERENCES:</a:t>
            </a:r>
            <a:endParaRPr lang="en-US" sz="1800" dirty="0" smtClean="0"/>
          </a:p>
          <a:p>
            <a:pPr algn="just">
              <a:spcAft>
                <a:spcPts val="600"/>
              </a:spcAft>
              <a:defRPr/>
            </a:pPr>
            <a:r>
              <a:rPr lang="en-US" sz="1800" dirty="0" smtClean="0"/>
              <a:t>The Complete Reference Java2 by Herbert </a:t>
            </a:r>
            <a:r>
              <a:rPr lang="en-US" sz="1800" dirty="0" err="1" smtClean="0"/>
              <a:t>Schildt</a:t>
            </a:r>
            <a:endParaRPr lang="en-US" sz="1800" dirty="0" smtClean="0"/>
          </a:p>
          <a:p>
            <a:pPr algn="just">
              <a:spcAft>
                <a:spcPts val="600"/>
              </a:spcAft>
              <a:defRPr/>
            </a:pPr>
            <a:r>
              <a:rPr lang="en-US" sz="1800" dirty="0" smtClean="0"/>
              <a:t>Simplified Approach to DBMS by </a:t>
            </a:r>
            <a:r>
              <a:rPr lang="en-US" sz="1800" dirty="0" err="1" smtClean="0"/>
              <a:t>Prateek</a:t>
            </a:r>
            <a:r>
              <a:rPr lang="en-US" sz="1800" dirty="0" smtClean="0"/>
              <a:t> Bhatia &amp; </a:t>
            </a:r>
            <a:r>
              <a:rPr lang="en-US" sz="1800" dirty="0" err="1" smtClean="0"/>
              <a:t>Gurvinder</a:t>
            </a:r>
            <a:r>
              <a:rPr lang="en-US" sz="1800" dirty="0" smtClean="0"/>
              <a:t> Singh</a:t>
            </a:r>
          </a:p>
          <a:p>
            <a:pPr algn="just">
              <a:spcAft>
                <a:spcPts val="600"/>
              </a:spcAft>
              <a:defRPr/>
            </a:pPr>
            <a:r>
              <a:rPr lang="en-US" sz="1800" dirty="0" smtClean="0"/>
              <a:t>Oracle Database PL/SQL Language Reference, 11</a:t>
            </a:r>
            <a:r>
              <a:rPr lang="en-US" sz="1800" i="1" dirty="0" smtClean="0"/>
              <a:t>g </a:t>
            </a:r>
            <a:r>
              <a:rPr lang="en-US" sz="1800" dirty="0" smtClean="0"/>
              <a:t>Release 1 (11.1) by Ivan </a:t>
            </a:r>
            <a:r>
              <a:rPr lang="en-US" sz="1800" dirty="0" err="1" smtClean="0"/>
              <a:t>Barslow</a:t>
            </a:r>
            <a:endParaRPr lang="en-US" sz="1800" dirty="0" smtClean="0"/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sz="1800" b="1" dirty="0" smtClean="0"/>
              <a:t>WEB REFERENCES:</a:t>
            </a:r>
            <a:endParaRPr lang="en-US" sz="1800" dirty="0" smtClean="0"/>
          </a:p>
          <a:p>
            <a:pPr>
              <a:lnSpc>
                <a:spcPct val="150000"/>
              </a:lnSpc>
              <a:defRPr/>
            </a:pPr>
            <a:r>
              <a:rPr lang="en-US" sz="1800" dirty="0" smtClean="0"/>
              <a:t>URL: </a:t>
            </a:r>
            <a:r>
              <a:rPr lang="en-US" sz="1800" u="sng" dirty="0" smtClean="0">
                <a:hlinkClick r:id="rId2"/>
              </a:rPr>
              <a:t>http://www.mvayoo.com/</a:t>
            </a:r>
            <a:endParaRPr lang="en-US" sz="1800" dirty="0" smtClean="0"/>
          </a:p>
          <a:p>
            <a:pPr>
              <a:lnSpc>
                <a:spcPct val="150000"/>
              </a:lnSpc>
              <a:defRPr/>
            </a:pPr>
            <a:r>
              <a:rPr lang="en-US" sz="1800" dirty="0" smtClean="0"/>
              <a:t>URL: </a:t>
            </a:r>
            <a:r>
              <a:rPr lang="en-US" sz="1800" u="sng" dirty="0" smtClean="0">
                <a:hlinkClick r:id="rId3"/>
              </a:rPr>
              <a:t>http://www.w3schools.com/</a:t>
            </a:r>
            <a:endParaRPr lang="en-US" sz="1800" dirty="0" smtClean="0"/>
          </a:p>
          <a:p>
            <a:pPr>
              <a:lnSpc>
                <a:spcPct val="150000"/>
              </a:lnSpc>
              <a:defRPr/>
            </a:pPr>
            <a:r>
              <a:rPr lang="en-US" sz="1800" dirty="0" smtClean="0"/>
              <a:t>URL: </a:t>
            </a:r>
            <a:r>
              <a:rPr lang="en-US" sz="1800" u="sng" dirty="0" smtClean="0">
                <a:hlinkClick r:id="rId4"/>
              </a:rPr>
              <a:t>http://www.stackoverflow.com/</a:t>
            </a:r>
            <a:endParaRPr lang="en-CA" sz="1800" dirty="0" smtClean="0"/>
          </a:p>
          <a:p>
            <a:pPr marL="0" lvl="1" indent="0">
              <a:lnSpc>
                <a:spcPct val="150000"/>
              </a:lnSpc>
              <a:buSzTx/>
              <a:buNone/>
              <a:defRPr/>
            </a:pPr>
            <a:endParaRPr lang="en-CA" sz="1800" dirty="0" smtClean="0"/>
          </a:p>
          <a:p>
            <a:pPr marL="342900" lvl="1" indent="-342900" algn="just">
              <a:spcBef>
                <a:spcPts val="600"/>
              </a:spcBef>
              <a:spcAft>
                <a:spcPts val="600"/>
              </a:spcAft>
              <a:buSzTx/>
              <a:buBlip>
                <a:blip r:embed="rId5"/>
              </a:buBlip>
              <a:defRPr/>
            </a:pPr>
            <a:endParaRPr lang="en-CA" sz="1800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1538" y="2786058"/>
            <a:ext cx="628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chemeClr val="accent1">
                    <a:lumMod val="75000"/>
                  </a:schemeClr>
                </a:solidFill>
                <a:latin typeface="Broadway" pitchFamily="82" charset="0"/>
              </a:rPr>
              <a:t>THANK YOU</a:t>
            </a:r>
            <a:endParaRPr lang="en-IN" sz="7200" dirty="0">
              <a:solidFill>
                <a:schemeClr val="accent1">
                  <a:lumMod val="75000"/>
                </a:schemeClr>
              </a:solidFill>
              <a:latin typeface="Broadway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Introduction to </a:t>
            </a:r>
            <a:r>
              <a:rPr lang="en-US" sz="3200" b="1" i="1" dirty="0" smtClean="0">
                <a:solidFill>
                  <a:srgbClr val="FF0000"/>
                </a:solidFill>
              </a:rPr>
              <a:t>Online food Ordering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Online Food Ordering </a:t>
            </a:r>
            <a:r>
              <a:rPr lang="en-US" dirty="0" smtClean="0"/>
              <a:t>helps  the customers to  fulfill their product requirement in an efficient and effective way by providing them with the best facility to purchase </a:t>
            </a:r>
            <a:r>
              <a:rPr lang="en-US" dirty="0" smtClean="0"/>
              <a:t>Food </a:t>
            </a:r>
            <a:r>
              <a:rPr lang="en-US" dirty="0" smtClean="0"/>
              <a:t>online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basically three Module: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Admin Module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Restaurant Module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Customer Module</a:t>
            </a:r>
            <a:endParaRPr lang="en-IN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Types of Users</a:t>
            </a:r>
            <a:endParaRPr lang="en-IN" dirty="0"/>
          </a:p>
        </p:txBody>
      </p:sp>
      <p:sp>
        <p:nvSpPr>
          <p:cNvPr id="5" name="Freeform 4"/>
          <p:cNvSpPr/>
          <p:nvPr/>
        </p:nvSpPr>
        <p:spPr>
          <a:xfrm>
            <a:off x="3657600" y="1905000"/>
            <a:ext cx="1676400" cy="533400"/>
          </a:xfrm>
          <a:custGeom>
            <a:avLst/>
            <a:gdLst>
              <a:gd name="connsiteX0" fmla="*/ 0 w 1828800"/>
              <a:gd name="connsiteY0" fmla="*/ 266700 h 533400"/>
              <a:gd name="connsiteX1" fmla="*/ 658369 w 1828800"/>
              <a:gd name="connsiteY1" fmla="*/ 10669 h 533400"/>
              <a:gd name="connsiteX2" fmla="*/ 914401 w 1828800"/>
              <a:gd name="connsiteY2" fmla="*/ 1 h 533400"/>
              <a:gd name="connsiteX3" fmla="*/ 1170433 w 1828800"/>
              <a:gd name="connsiteY3" fmla="*/ 10669 h 533400"/>
              <a:gd name="connsiteX4" fmla="*/ 1828800 w 1828800"/>
              <a:gd name="connsiteY4" fmla="*/ 266703 h 533400"/>
              <a:gd name="connsiteX5" fmla="*/ 1170432 w 1828800"/>
              <a:gd name="connsiteY5" fmla="*/ 522735 h 533400"/>
              <a:gd name="connsiteX6" fmla="*/ 914400 w 1828800"/>
              <a:gd name="connsiteY6" fmla="*/ 533403 h 533400"/>
              <a:gd name="connsiteX7" fmla="*/ 658368 w 1828800"/>
              <a:gd name="connsiteY7" fmla="*/ 522735 h 533400"/>
              <a:gd name="connsiteX8" fmla="*/ 0 w 1828800"/>
              <a:gd name="connsiteY8" fmla="*/ 266702 h 533400"/>
              <a:gd name="connsiteX9" fmla="*/ 0 w 1828800"/>
              <a:gd name="connsiteY9" fmla="*/ 2667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" h="533400">
                <a:moveTo>
                  <a:pt x="0" y="266700"/>
                </a:moveTo>
                <a:cubicBezTo>
                  <a:pt x="2" y="148167"/>
                  <a:pt x="268226" y="43858"/>
                  <a:pt x="658369" y="10669"/>
                </a:cubicBezTo>
                <a:cubicBezTo>
                  <a:pt x="741549" y="3593"/>
                  <a:pt x="827755" y="1"/>
                  <a:pt x="914401" y="1"/>
                </a:cubicBezTo>
                <a:cubicBezTo>
                  <a:pt x="1001047" y="1"/>
                  <a:pt x="1087253" y="3593"/>
                  <a:pt x="1170433" y="10669"/>
                </a:cubicBezTo>
                <a:cubicBezTo>
                  <a:pt x="1560579" y="43859"/>
                  <a:pt x="1828803" y="148169"/>
                  <a:pt x="1828800" y="266703"/>
                </a:cubicBezTo>
                <a:cubicBezTo>
                  <a:pt x="1828800" y="385236"/>
                  <a:pt x="1560576" y="489546"/>
                  <a:pt x="1170432" y="522735"/>
                </a:cubicBezTo>
                <a:cubicBezTo>
                  <a:pt x="1087252" y="529811"/>
                  <a:pt x="1001046" y="533403"/>
                  <a:pt x="914400" y="533403"/>
                </a:cubicBezTo>
                <a:cubicBezTo>
                  <a:pt x="827754" y="533403"/>
                  <a:pt x="741548" y="529811"/>
                  <a:pt x="658368" y="522735"/>
                </a:cubicBezTo>
                <a:cubicBezTo>
                  <a:pt x="268223" y="489546"/>
                  <a:pt x="-1" y="385236"/>
                  <a:pt x="0" y="266702"/>
                </a:cubicBezTo>
                <a:lnTo>
                  <a:pt x="0" y="2667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lnSpc>
                <a:spcPct val="150000"/>
              </a:lnSpc>
              <a:defRPr/>
            </a:pPr>
            <a:r>
              <a:rPr lang="en-US" dirty="0"/>
              <a:t>User</a:t>
            </a:r>
          </a:p>
        </p:txBody>
      </p:sp>
      <p:sp>
        <p:nvSpPr>
          <p:cNvPr id="6" name="Oval 5"/>
          <p:cNvSpPr/>
          <p:nvPr/>
        </p:nvSpPr>
        <p:spPr>
          <a:xfrm>
            <a:off x="3786182" y="3143248"/>
            <a:ext cx="1600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Admin</a:t>
            </a:r>
          </a:p>
        </p:txBody>
      </p:sp>
      <p:sp>
        <p:nvSpPr>
          <p:cNvPr id="8" name="Oval 7"/>
          <p:cNvSpPr/>
          <p:nvPr/>
        </p:nvSpPr>
        <p:spPr>
          <a:xfrm>
            <a:off x="1071538" y="3071810"/>
            <a:ext cx="18288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Customer</a:t>
            </a:r>
          </a:p>
        </p:txBody>
      </p:sp>
      <p:sp>
        <p:nvSpPr>
          <p:cNvPr id="9" name="Oval 8"/>
          <p:cNvSpPr/>
          <p:nvPr/>
        </p:nvSpPr>
        <p:spPr>
          <a:xfrm>
            <a:off x="6286512" y="3143248"/>
            <a:ext cx="1957374" cy="642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Restaurant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14282" y="5000636"/>
            <a:ext cx="1752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Guest</a:t>
            </a:r>
          </a:p>
        </p:txBody>
      </p:sp>
      <p:sp>
        <p:nvSpPr>
          <p:cNvPr id="11" name="Oval 10"/>
          <p:cNvSpPr/>
          <p:nvPr/>
        </p:nvSpPr>
        <p:spPr>
          <a:xfrm>
            <a:off x="5286380" y="5072074"/>
            <a:ext cx="1752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Guest</a:t>
            </a:r>
          </a:p>
        </p:txBody>
      </p:sp>
      <p:sp>
        <p:nvSpPr>
          <p:cNvPr id="13" name="Oval 12"/>
          <p:cNvSpPr/>
          <p:nvPr/>
        </p:nvSpPr>
        <p:spPr>
          <a:xfrm>
            <a:off x="2428860" y="5000636"/>
            <a:ext cx="171451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Buyer</a:t>
            </a:r>
          </a:p>
        </p:txBody>
      </p:sp>
      <p:sp>
        <p:nvSpPr>
          <p:cNvPr id="14" name="Oval 13"/>
          <p:cNvSpPr/>
          <p:nvPr/>
        </p:nvSpPr>
        <p:spPr>
          <a:xfrm>
            <a:off x="7696200" y="5072074"/>
            <a:ext cx="1447800" cy="528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Seller</a:t>
            </a:r>
          </a:p>
        </p:txBody>
      </p:sp>
      <p:cxnSp>
        <p:nvCxnSpPr>
          <p:cNvPr id="16" name="Straight Connector 15"/>
          <p:cNvCxnSpPr>
            <a:stCxn id="5" idx="6"/>
          </p:cNvCxnSpPr>
          <p:nvPr/>
        </p:nvCxnSpPr>
        <p:spPr>
          <a:xfrm>
            <a:off x="4495800" y="2438403"/>
            <a:ext cx="4762" cy="347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71670" y="2714620"/>
            <a:ext cx="53578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928794" y="285749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4286248" y="292893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7215206" y="292893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4"/>
          </p:cNvCxnSpPr>
          <p:nvPr/>
        </p:nvCxnSpPr>
        <p:spPr>
          <a:xfrm rot="16200000" flipH="1">
            <a:off x="1762100" y="3905248"/>
            <a:ext cx="461970" cy="14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42976" y="4143380"/>
            <a:ext cx="200026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714348" y="457200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2750331" y="4536289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H="1">
            <a:off x="7062806" y="4010028"/>
            <a:ext cx="461970" cy="14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215074" y="4286256"/>
            <a:ext cx="200026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5787240" y="4642652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7823223" y="4678371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MODULAR DESCRIPTION OF PROJECT- </a:t>
            </a:r>
            <a:r>
              <a:rPr lang="en-US" sz="2800" b="1" u="sng" dirty="0" smtClean="0">
                <a:solidFill>
                  <a:srgbClr val="FF0000"/>
                </a:solidFill>
              </a:rPr>
              <a:t>Online Food Ordering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SzPct val="100000"/>
              <a:buNone/>
              <a:defRPr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Admin Module</a:t>
            </a:r>
          </a:p>
          <a:p>
            <a:pPr lvl="0"/>
            <a:r>
              <a:rPr lang="en-US" dirty="0" smtClean="0"/>
              <a:t>View User</a:t>
            </a:r>
            <a:endParaRPr lang="en-IN" dirty="0" smtClean="0"/>
          </a:p>
          <a:p>
            <a:pPr lvl="0"/>
            <a:r>
              <a:rPr lang="en-US" dirty="0" smtClean="0"/>
              <a:t>Active/Inactive User</a:t>
            </a:r>
            <a:endParaRPr lang="en-IN" dirty="0" smtClean="0"/>
          </a:p>
          <a:p>
            <a:pPr lvl="0"/>
            <a:r>
              <a:rPr lang="en-US" dirty="0" smtClean="0"/>
              <a:t>View Restaurant</a:t>
            </a:r>
            <a:endParaRPr lang="en-IN" dirty="0" smtClean="0"/>
          </a:p>
          <a:p>
            <a:pPr lvl="0"/>
            <a:r>
              <a:rPr lang="en-US" dirty="0" smtClean="0"/>
              <a:t>Active/Inactive User</a:t>
            </a:r>
            <a:endParaRPr lang="en-IN" dirty="0" smtClean="0"/>
          </a:p>
          <a:p>
            <a:pPr lvl="0"/>
            <a:r>
              <a:rPr lang="en-US" dirty="0" smtClean="0"/>
              <a:t>Delete User</a:t>
            </a:r>
            <a:endParaRPr lang="en-IN" dirty="0" smtClean="0"/>
          </a:p>
          <a:p>
            <a:pPr lvl="0"/>
            <a:r>
              <a:rPr lang="en-US" dirty="0" smtClean="0"/>
              <a:t>Delete Restaurant</a:t>
            </a:r>
            <a:endParaRPr lang="en-IN" dirty="0" smtClean="0"/>
          </a:p>
          <a:p>
            <a:pPr lvl="0"/>
            <a:r>
              <a:rPr lang="en-US" dirty="0" smtClean="0"/>
              <a:t>Add Admin</a:t>
            </a:r>
            <a:endParaRPr lang="en-IN" dirty="0" smtClean="0"/>
          </a:p>
          <a:p>
            <a:pPr lvl="0"/>
            <a:r>
              <a:rPr lang="en-US" dirty="0" smtClean="0"/>
              <a:t>Remove Admin</a:t>
            </a:r>
            <a:endParaRPr lang="en-IN" dirty="0" smtClean="0"/>
          </a:p>
          <a:p>
            <a:pPr lvl="0"/>
            <a:r>
              <a:rPr lang="en-US" dirty="0" smtClean="0"/>
              <a:t>Add blog</a:t>
            </a:r>
            <a:endParaRPr lang="en-IN" dirty="0" smtClean="0"/>
          </a:p>
          <a:p>
            <a:pPr lvl="0"/>
            <a:r>
              <a:rPr lang="en-US" dirty="0" smtClean="0"/>
              <a:t>View &amp; Edit Notice</a:t>
            </a:r>
            <a:endParaRPr lang="en-IN" dirty="0" smtClean="0"/>
          </a:p>
          <a:p>
            <a:pPr lvl="0"/>
            <a:r>
              <a:rPr lang="en-US" dirty="0" smtClean="0"/>
              <a:t>View Queries &amp; Complaints</a:t>
            </a:r>
            <a:endParaRPr lang="en-IN" dirty="0" smtClean="0"/>
          </a:p>
          <a:p>
            <a:pPr>
              <a:spcAft>
                <a:spcPts val="600"/>
              </a:spcAft>
              <a:buSzPct val="100000"/>
              <a:buNone/>
              <a:defRPr/>
            </a:pPr>
            <a:endParaRPr lang="en-US" dirty="0" smtClean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kern="0" dirty="0" smtClean="0">
                <a:solidFill>
                  <a:srgbClr val="FF0000"/>
                </a:solidFill>
              </a:rPr>
              <a:t>MODULAR DESCRIPTION OF </a:t>
            </a:r>
            <a:r>
              <a:rPr lang="en-US" sz="2800" b="1" kern="0" dirty="0" smtClean="0">
                <a:solidFill>
                  <a:srgbClr val="FF0000"/>
                </a:solidFill>
              </a:rPr>
              <a:t>PROJECT-Online Food Ordering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>
              <a:buNone/>
            </a:pPr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</a:rPr>
              <a:t>User Module</a:t>
            </a:r>
          </a:p>
          <a:p>
            <a:pPr lvl="0"/>
            <a:r>
              <a:rPr lang="en-US" dirty="0" smtClean="0"/>
              <a:t>Change </a:t>
            </a:r>
            <a:r>
              <a:rPr lang="en-US" dirty="0" smtClean="0"/>
              <a:t>Profile</a:t>
            </a:r>
            <a:endParaRPr lang="en-IN" dirty="0" smtClean="0"/>
          </a:p>
          <a:p>
            <a:pPr lvl="0"/>
            <a:r>
              <a:rPr lang="en-US" dirty="0" smtClean="0"/>
              <a:t>View Profile</a:t>
            </a:r>
            <a:endParaRPr lang="en-IN" dirty="0" smtClean="0"/>
          </a:p>
          <a:p>
            <a:pPr lvl="0"/>
            <a:r>
              <a:rPr lang="en-US" dirty="0" smtClean="0"/>
              <a:t>View Restaurant</a:t>
            </a:r>
            <a:endParaRPr lang="en-IN" dirty="0" smtClean="0"/>
          </a:p>
          <a:p>
            <a:pPr lvl="0"/>
            <a:r>
              <a:rPr lang="en-US" dirty="0" smtClean="0"/>
              <a:t>Search Restaurant</a:t>
            </a:r>
            <a:endParaRPr lang="en-IN" dirty="0" smtClean="0"/>
          </a:p>
          <a:p>
            <a:pPr lvl="0"/>
            <a:r>
              <a:rPr lang="en-US" dirty="0" smtClean="0"/>
              <a:t>View menu</a:t>
            </a:r>
            <a:endParaRPr lang="en-IN" dirty="0" smtClean="0"/>
          </a:p>
          <a:p>
            <a:pPr lvl="0"/>
            <a:r>
              <a:rPr lang="en-US" dirty="0" smtClean="0"/>
              <a:t>Give Feedback</a:t>
            </a:r>
            <a:endParaRPr lang="en-IN" dirty="0" smtClean="0"/>
          </a:p>
          <a:p>
            <a:pPr lvl="0"/>
            <a:r>
              <a:rPr lang="en-US" dirty="0" smtClean="0"/>
              <a:t>Add Blog</a:t>
            </a:r>
            <a:endParaRPr lang="en-IN" dirty="0" smtClean="0"/>
          </a:p>
          <a:p>
            <a:pPr lvl="0"/>
            <a:r>
              <a:rPr lang="en-US" dirty="0" smtClean="0"/>
              <a:t>Edit/delete Blog</a:t>
            </a:r>
            <a:endParaRPr lang="en-IN" dirty="0" smtClean="0"/>
          </a:p>
          <a:p>
            <a:pPr lvl="0"/>
            <a:r>
              <a:rPr lang="en-US" dirty="0" smtClean="0"/>
              <a:t>View Cart</a:t>
            </a:r>
            <a:endParaRPr lang="en-IN" dirty="0" smtClean="0"/>
          </a:p>
          <a:p>
            <a:pPr lvl="0"/>
            <a:r>
              <a:rPr lang="en-US" dirty="0" smtClean="0"/>
              <a:t>Order Food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kern="0" dirty="0" smtClean="0">
                <a:solidFill>
                  <a:srgbClr val="FF0000"/>
                </a:solidFill>
              </a:rPr>
              <a:t>MODULAR DESCRIPTION OF </a:t>
            </a:r>
            <a:r>
              <a:rPr lang="en-US" sz="2800" b="1" kern="0" dirty="0" smtClean="0">
                <a:solidFill>
                  <a:srgbClr val="FF0000"/>
                </a:solidFill>
              </a:rPr>
              <a:t>PROJECT-Online Food Ordering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US" sz="4800" b="1" i="1" u="sng" dirty="0" smtClean="0">
                <a:solidFill>
                  <a:schemeClr val="accent1">
                    <a:lumMod val="75000"/>
                  </a:schemeClr>
                </a:solidFill>
              </a:rPr>
              <a:t>Restaurant Module</a:t>
            </a:r>
          </a:p>
          <a:p>
            <a:pPr lvl="0"/>
            <a:r>
              <a:rPr lang="en-US" sz="4800" dirty="0" smtClean="0"/>
              <a:t>Add Menu</a:t>
            </a:r>
            <a:endParaRPr lang="en-IN" sz="4800" dirty="0" smtClean="0"/>
          </a:p>
          <a:p>
            <a:pPr lvl="0"/>
            <a:r>
              <a:rPr lang="en-US" sz="4800" dirty="0" smtClean="0"/>
              <a:t>Modify Menu</a:t>
            </a:r>
            <a:endParaRPr lang="en-IN" sz="4800" dirty="0" smtClean="0"/>
          </a:p>
          <a:p>
            <a:pPr lvl="0"/>
            <a:r>
              <a:rPr lang="en-US" sz="4800" dirty="0" smtClean="0"/>
              <a:t>View Feedback</a:t>
            </a:r>
            <a:endParaRPr lang="en-IN" sz="4800" dirty="0" smtClean="0"/>
          </a:p>
          <a:p>
            <a:pPr lvl="0"/>
            <a:r>
              <a:rPr lang="en-US" sz="4800" dirty="0" smtClean="0"/>
              <a:t>Pending Orders</a:t>
            </a:r>
            <a:endParaRPr lang="en-IN" sz="4800" dirty="0" smtClean="0"/>
          </a:p>
          <a:p>
            <a:pPr lvl="0"/>
            <a:r>
              <a:rPr lang="en-US" sz="4800" dirty="0" smtClean="0"/>
              <a:t>Search menu</a:t>
            </a:r>
            <a:endParaRPr lang="en-IN" sz="4800" dirty="0" smtClean="0"/>
          </a:p>
          <a:p>
            <a:endParaRPr lang="en-I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Saves time and energy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Products easy to find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Wider range of options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Privacy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User friendly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Portability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 smtClean="0"/>
              <a:t>Adequate Security of Data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218</TotalTime>
  <Words>460</Words>
  <Application>Microsoft Office PowerPoint</Application>
  <PresentationFormat>On-screen Show (4:3)</PresentationFormat>
  <Paragraphs>156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Oriel</vt:lpstr>
      <vt:lpstr>Slide 1</vt:lpstr>
      <vt:lpstr>Main features Of Java</vt:lpstr>
      <vt:lpstr>GUI</vt:lpstr>
      <vt:lpstr>Introduction to Online food Ordering</vt:lpstr>
      <vt:lpstr>Types of Users</vt:lpstr>
      <vt:lpstr>MODULAR DESCRIPTION OF PROJECT- Online Food Ordering</vt:lpstr>
      <vt:lpstr>MODULAR DESCRIPTION OF PROJECT-Online Food Ordering</vt:lpstr>
      <vt:lpstr>MODULAR DESCRIPTION OF PROJECT-Online Food Ordering</vt:lpstr>
      <vt:lpstr>ADVANTAGES</vt:lpstr>
      <vt:lpstr>Features</vt:lpstr>
      <vt:lpstr>Screenshot: Front Page</vt:lpstr>
      <vt:lpstr>ADMIN LOGIN</vt:lpstr>
      <vt:lpstr>ADMIN:VIEW/MODIFY USER</vt:lpstr>
      <vt:lpstr>ADMIN:VIEW /MODIFY RESTAURANT</vt:lpstr>
      <vt:lpstr>ADMIN:VIEW /MODIFY BLOG</vt:lpstr>
      <vt:lpstr>RESTAURANT:WELCOME</vt:lpstr>
      <vt:lpstr>RESTAURANT:ADD MENU</vt:lpstr>
      <vt:lpstr>RESTAURANT:MODIFY MENU</vt:lpstr>
      <vt:lpstr>RESTAURANT:VIEW FEEDBACK</vt:lpstr>
      <vt:lpstr>RESTAURANT:VIEW PENDING ORDERS</vt:lpstr>
      <vt:lpstr>USER:LOGIN</vt:lpstr>
      <vt:lpstr>USER :NEW USER</vt:lpstr>
      <vt:lpstr>VIEW/CHANGE PROFILE</vt:lpstr>
      <vt:lpstr>VIEW RESTAURANT/MAKE ORDER/GIVE FEEDBACK</vt:lpstr>
      <vt:lpstr>ORDER/CART/PLACE ORDER</vt:lpstr>
      <vt:lpstr>ORDER DETAILS</vt:lpstr>
      <vt:lpstr>GIVE FEEDBACK</vt:lpstr>
      <vt:lpstr>Add Blog</vt:lpstr>
      <vt:lpstr>VIEW/EDIT/DELETE BLOG</vt:lpstr>
      <vt:lpstr>BLOG FOR GUEST</vt:lpstr>
      <vt:lpstr>Security Issues</vt:lpstr>
      <vt:lpstr>Hardware requirements</vt:lpstr>
      <vt:lpstr>Software requirements</vt:lpstr>
      <vt:lpstr>References</vt:lpstr>
      <vt:lpstr>Slide 35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Puneet</dc:creator>
  <cp:lastModifiedBy>Puneet</cp:lastModifiedBy>
  <cp:revision>13</cp:revision>
  <dcterms:created xsi:type="dcterms:W3CDTF">2017-10-22T05:40:00Z</dcterms:created>
  <dcterms:modified xsi:type="dcterms:W3CDTF">2017-10-22T09:18:58Z</dcterms:modified>
</cp:coreProperties>
</file>